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47"/>
  </p:notesMasterIdLst>
  <p:sldIdLst>
    <p:sldId id="265" r:id="rId6"/>
    <p:sldId id="307" r:id="rId7"/>
    <p:sldId id="264" r:id="rId8"/>
    <p:sldId id="306" r:id="rId9"/>
    <p:sldId id="299" r:id="rId10"/>
    <p:sldId id="270" r:id="rId11"/>
    <p:sldId id="271" r:id="rId12"/>
    <p:sldId id="272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304" r:id="rId39"/>
    <p:sldId id="301" r:id="rId40"/>
    <p:sldId id="302" r:id="rId41"/>
    <p:sldId id="319" r:id="rId42"/>
    <p:sldId id="320" r:id="rId43"/>
    <p:sldId id="305" r:id="rId44"/>
    <p:sldId id="303" r:id="rId45"/>
    <p:sldId id="261" r:id="rId46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20DBC1-5899-474E-BC39-D79860F98C0A}" v="4" dt="2020-07-30T10:08:45.3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20"/>
  </p:normalViewPr>
  <p:slideViewPr>
    <p:cSldViewPr snapToGrid="0">
      <p:cViewPr varScale="1">
        <p:scale>
          <a:sx n="104" d="100"/>
          <a:sy n="104" d="100"/>
        </p:scale>
        <p:origin x="834" y="108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7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commentAuthors" Target="commentAuthors.xml"/><Relationship Id="rId8" Type="http://schemas.openxmlformats.org/officeDocument/2006/relationships/slide" Target="slides/slide3.xml"/><Relationship Id="rId51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briel Hopmans" userId="000b91f9-c5a1-44a7-ad5d-843b41bd5f4a" providerId="ADAL" clId="{6A20DBC1-5899-474E-BC39-D79860F98C0A}"/>
    <pc:docChg chg="undo addSld modSld sldOrd">
      <pc:chgData name="Gabriel Hopmans" userId="000b91f9-c5a1-44a7-ad5d-843b41bd5f4a" providerId="ADAL" clId="{6A20DBC1-5899-474E-BC39-D79860F98C0A}" dt="2020-07-30T11:43:56.699" v="85" actId="20577"/>
      <pc:docMkLst>
        <pc:docMk/>
      </pc:docMkLst>
      <pc:sldChg chg="modSp">
        <pc:chgData name="Gabriel Hopmans" userId="000b91f9-c5a1-44a7-ad5d-843b41bd5f4a" providerId="ADAL" clId="{6A20DBC1-5899-474E-BC39-D79860F98C0A}" dt="2020-07-30T11:43:56.699" v="85" actId="20577"/>
        <pc:sldMkLst>
          <pc:docMk/>
          <pc:sldMk cId="1188992301" sldId="265"/>
        </pc:sldMkLst>
        <pc:spChg chg="mod">
          <ac:chgData name="Gabriel Hopmans" userId="000b91f9-c5a1-44a7-ad5d-843b41bd5f4a" providerId="ADAL" clId="{6A20DBC1-5899-474E-BC39-D79860F98C0A}" dt="2020-07-30T11:43:56.699" v="85" actId="20577"/>
          <ac:spMkLst>
            <pc:docMk/>
            <pc:sldMk cId="1188992301" sldId="265"/>
            <ac:spMk id="4" creationId="{1DD75C03-2C1B-C145-8453-3EA0D2550A75}"/>
          </ac:spMkLst>
        </pc:spChg>
      </pc:sldChg>
      <pc:sldChg chg="modSp">
        <pc:chgData name="Gabriel Hopmans" userId="000b91f9-c5a1-44a7-ad5d-843b41bd5f4a" providerId="ADAL" clId="{6A20DBC1-5899-474E-BC39-D79860F98C0A}" dt="2020-07-30T10:09:16.426" v="69" actId="20577"/>
        <pc:sldMkLst>
          <pc:docMk/>
          <pc:sldMk cId="3689317147" sldId="306"/>
        </pc:sldMkLst>
        <pc:spChg chg="mod">
          <ac:chgData name="Gabriel Hopmans" userId="000b91f9-c5a1-44a7-ad5d-843b41bd5f4a" providerId="ADAL" clId="{6A20DBC1-5899-474E-BC39-D79860F98C0A}" dt="2020-07-30T10:09:16.426" v="69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add ord">
        <pc:chgData name="Gabriel Hopmans" userId="000b91f9-c5a1-44a7-ad5d-843b41bd5f4a" providerId="ADAL" clId="{6A20DBC1-5899-474E-BC39-D79860F98C0A}" dt="2020-07-30T10:03:33.473" v="1"/>
        <pc:sldMkLst>
          <pc:docMk/>
          <pc:sldMk cId="2228033243" sldId="319"/>
        </pc:sldMkLst>
      </pc:sldChg>
      <pc:sldChg chg="modSp add ord">
        <pc:chgData name="Gabriel Hopmans" userId="000b91f9-c5a1-44a7-ad5d-843b41bd5f4a" providerId="ADAL" clId="{6A20DBC1-5899-474E-BC39-D79860F98C0A}" dt="2020-07-30T10:04:45.618" v="13" actId="20577"/>
        <pc:sldMkLst>
          <pc:docMk/>
          <pc:sldMk cId="4290264649" sldId="320"/>
        </pc:sldMkLst>
        <pc:spChg chg="mod">
          <ac:chgData name="Gabriel Hopmans" userId="000b91f9-c5a1-44a7-ad5d-843b41bd5f4a" providerId="ADAL" clId="{6A20DBC1-5899-474E-BC39-D79860F98C0A}" dt="2020-07-30T10:04:45.618" v="13" actId="20577"/>
          <ac:spMkLst>
            <pc:docMk/>
            <pc:sldMk cId="4290264649" sldId="320"/>
            <ac:spMk id="2" creationId="{FA12216D-BD5E-CA4F-AB43-39FEFC952C8A}"/>
          </ac:spMkLst>
        </pc:spChg>
      </pc:sldChg>
    </pc:docChg>
  </pc:docChgLst>
  <pc:docChgLst>
    <pc:chgData name="Charlotte Schreuder" userId="ebe3dcd6-a19a-475b-9fd2-5aec667b81ea" providerId="ADAL" clId="{DC3B8861-5C73-B345-9C25-BD0A1F744F0E}"/>
    <pc:docChg chg="undo custSel modSld modMainMaster">
      <pc:chgData name="Charlotte Schreuder" userId="ebe3dcd6-a19a-475b-9fd2-5aec667b81ea" providerId="ADAL" clId="{DC3B8861-5C73-B345-9C25-BD0A1F744F0E}" dt="2019-08-08T11:21:16.575" v="991" actId="20577"/>
      <pc:docMkLst>
        <pc:docMk/>
      </pc:docMkLst>
      <pc:sldChg chg="modSp">
        <pc:chgData name="Charlotte Schreuder" userId="ebe3dcd6-a19a-475b-9fd2-5aec667b81ea" providerId="ADAL" clId="{DC3B8861-5C73-B345-9C25-BD0A1F744F0E}" dt="2019-08-08T09:34:16.920" v="832" actId="20577"/>
        <pc:sldMkLst>
          <pc:docMk/>
          <pc:sldMk cId="1000740078" sldId="264"/>
        </pc:sldMkLst>
        <pc:spChg chg="mod">
          <ac:chgData name="Charlotte Schreuder" userId="ebe3dcd6-a19a-475b-9fd2-5aec667b81ea" providerId="ADAL" clId="{DC3B8861-5C73-B345-9C25-BD0A1F744F0E}" dt="2019-08-06T13:07:24.799" v="591" actId="20577"/>
          <ac:spMkLst>
            <pc:docMk/>
            <pc:sldMk cId="1000740078" sldId="264"/>
            <ac:spMk id="2" creationId="{DBAF71DF-E941-584D-AC9D-D942D7DA37EB}"/>
          </ac:spMkLst>
        </pc:spChg>
        <pc:spChg chg="mod">
          <ac:chgData name="Charlotte Schreuder" userId="ebe3dcd6-a19a-475b-9fd2-5aec667b81ea" providerId="ADAL" clId="{DC3B8861-5C73-B345-9C25-BD0A1F744F0E}" dt="2019-08-08T09:34:16.920" v="832" actId="20577"/>
          <ac:spMkLst>
            <pc:docMk/>
            <pc:sldMk cId="1000740078" sldId="264"/>
            <ac:spMk id="3" creationId="{5707298B-8227-BA4F-8E04-C8C775D8E819}"/>
          </ac:spMkLst>
        </pc:spChg>
      </pc:sldChg>
      <pc:sldChg chg="addSp delSp modSp addCm delCm modCm">
        <pc:chgData name="Charlotte Schreuder" userId="ebe3dcd6-a19a-475b-9fd2-5aec667b81ea" providerId="ADAL" clId="{DC3B8861-5C73-B345-9C25-BD0A1F744F0E}" dt="2019-08-08T09:43:40.576" v="960" actId="1076"/>
        <pc:sldMkLst>
          <pc:docMk/>
          <pc:sldMk cId="1188992301" sldId="265"/>
        </pc:sldMkLst>
        <pc:spChg chg="mod">
          <ac:chgData name="Charlotte Schreuder" userId="ebe3dcd6-a19a-475b-9fd2-5aec667b81ea" providerId="ADAL" clId="{DC3B8861-5C73-B345-9C25-BD0A1F744F0E}" dt="2019-08-08T09:43:27.404" v="955" actId="1035"/>
          <ac:spMkLst>
            <pc:docMk/>
            <pc:sldMk cId="1188992301" sldId="265"/>
            <ac:spMk id="2" creationId="{92D43D83-D6E7-9942-9B29-DACEC7F7F1E0}"/>
          </ac:spMkLst>
        </pc:spChg>
        <pc:spChg chg="mod">
          <ac:chgData name="Charlotte Schreuder" userId="ebe3dcd6-a19a-475b-9fd2-5aec667b81ea" providerId="ADAL" clId="{DC3B8861-5C73-B345-9C25-BD0A1F744F0E}" dt="2019-08-08T09:43:40.576" v="960" actId="1076"/>
          <ac:spMkLst>
            <pc:docMk/>
            <pc:sldMk cId="1188992301" sldId="265"/>
            <ac:spMk id="3" creationId="{A665F0AF-46E5-CC4E-839E-32BBB10A2B3A}"/>
          </ac:spMkLst>
        </pc:spChg>
        <pc:spChg chg="add mod">
          <ac:chgData name="Charlotte Schreuder" userId="ebe3dcd6-a19a-475b-9fd2-5aec667b81ea" providerId="ADAL" clId="{DC3B8861-5C73-B345-9C25-BD0A1F744F0E}" dt="2019-08-08T09:43:27.404" v="955" actId="1035"/>
          <ac:spMkLst>
            <pc:docMk/>
            <pc:sldMk cId="1188992301" sldId="265"/>
            <ac:spMk id="4" creationId="{1DD75C03-2C1B-C145-8453-3EA0D2550A75}"/>
          </ac:spMkLst>
        </pc:spChg>
        <pc:spChg chg="add del mod">
          <ac:chgData name="Charlotte Schreuder" userId="ebe3dcd6-a19a-475b-9fd2-5aec667b81ea" providerId="ADAL" clId="{DC3B8861-5C73-B345-9C25-BD0A1F744F0E}" dt="2019-08-08T09:32:48.724" v="760"/>
          <ac:spMkLst>
            <pc:docMk/>
            <pc:sldMk cId="1188992301" sldId="265"/>
            <ac:spMk id="5" creationId="{F00F0573-7CBC-7A4E-86D4-D4EAED8345A7}"/>
          </ac:spMkLst>
        </pc:spChg>
      </pc:sldChg>
      <pc:sldChg chg="modSp">
        <pc:chgData name="Charlotte Schreuder" userId="ebe3dcd6-a19a-475b-9fd2-5aec667b81ea" providerId="ADAL" clId="{DC3B8861-5C73-B345-9C25-BD0A1F744F0E}" dt="2019-08-08T11:21:10.230" v="975" actId="20577"/>
        <pc:sldMkLst>
          <pc:docMk/>
          <pc:sldMk cId="627441733" sldId="270"/>
        </pc:sldMkLst>
        <pc:spChg chg="mod">
          <ac:chgData name="Charlotte Schreuder" userId="ebe3dcd6-a19a-475b-9fd2-5aec667b81ea" providerId="ADAL" clId="{DC3B8861-5C73-B345-9C25-BD0A1F744F0E}" dt="2019-08-08T11:21:10.230" v="975" actId="20577"/>
          <ac:spMkLst>
            <pc:docMk/>
            <pc:sldMk cId="627441733" sldId="270"/>
            <ac:spMk id="2" creationId="{A6712FAC-D5FC-3A41-A4EC-7B737B43FE0B}"/>
          </ac:spMkLst>
        </pc:spChg>
      </pc:sldChg>
      <pc:sldChg chg="delSp modSp">
        <pc:chgData name="Charlotte Schreuder" userId="ebe3dcd6-a19a-475b-9fd2-5aec667b81ea" providerId="ADAL" clId="{DC3B8861-5C73-B345-9C25-BD0A1F744F0E}" dt="2019-08-08T11:21:16.575" v="991" actId="20577"/>
        <pc:sldMkLst>
          <pc:docMk/>
          <pc:sldMk cId="3040574675" sldId="271"/>
        </pc:sldMkLst>
        <pc:spChg chg="mod">
          <ac:chgData name="Charlotte Schreuder" userId="ebe3dcd6-a19a-475b-9fd2-5aec667b81ea" providerId="ADAL" clId="{DC3B8861-5C73-B345-9C25-BD0A1F744F0E}" dt="2019-08-08T11:21:16.575" v="991" actId="20577"/>
          <ac:spMkLst>
            <pc:docMk/>
            <pc:sldMk cId="3040574675" sldId="271"/>
            <ac:spMk id="2" creationId="{A6712FAC-D5FC-3A41-A4EC-7B737B43FE0B}"/>
          </ac:spMkLst>
        </pc:spChg>
        <pc:spChg chg="del">
          <ac:chgData name="Charlotte Schreuder" userId="ebe3dcd6-a19a-475b-9fd2-5aec667b81ea" providerId="ADAL" clId="{DC3B8861-5C73-B345-9C25-BD0A1F744F0E}" dt="2019-08-08T09:40:07.832" v="841" actId="478"/>
          <ac:spMkLst>
            <pc:docMk/>
            <pc:sldMk cId="3040574675" sldId="271"/>
            <ac:spMk id="3" creationId="{7D554404-E2A8-F647-9770-B5EA61E695CB}"/>
          </ac:spMkLst>
        </pc:spChg>
      </pc:sldChg>
      <pc:sldChg chg="addSp delSp">
        <pc:chgData name="Charlotte Schreuder" userId="ebe3dcd6-a19a-475b-9fd2-5aec667b81ea" providerId="ADAL" clId="{DC3B8861-5C73-B345-9C25-BD0A1F744F0E}" dt="2019-08-08T09:40:09.305" v="842" actId="478"/>
        <pc:sldMkLst>
          <pc:docMk/>
          <pc:sldMk cId="4264254173" sldId="272"/>
        </pc:sldMkLst>
        <pc:spChg chg="add del">
          <ac:chgData name="Charlotte Schreuder" userId="ebe3dcd6-a19a-475b-9fd2-5aec667b81ea" providerId="ADAL" clId="{DC3B8861-5C73-B345-9C25-BD0A1F744F0E}" dt="2019-08-08T09:40:09.305" v="842" actId="478"/>
          <ac:spMkLst>
            <pc:docMk/>
            <pc:sldMk cId="4264254173" sldId="272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0:11.367" v="843" actId="478"/>
        <pc:sldMkLst>
          <pc:docMk/>
          <pc:sldMk cId="570525720" sldId="274"/>
        </pc:sldMkLst>
        <pc:spChg chg="del">
          <ac:chgData name="Charlotte Schreuder" userId="ebe3dcd6-a19a-475b-9fd2-5aec667b81ea" providerId="ADAL" clId="{DC3B8861-5C73-B345-9C25-BD0A1F744F0E}" dt="2019-08-08T09:40:11.367" v="843" actId="478"/>
          <ac:spMkLst>
            <pc:docMk/>
            <pc:sldMk cId="570525720" sldId="274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0:12.768" v="844" actId="478"/>
        <pc:sldMkLst>
          <pc:docMk/>
          <pc:sldMk cId="524030774" sldId="275"/>
        </pc:sldMkLst>
        <pc:spChg chg="del">
          <ac:chgData name="Charlotte Schreuder" userId="ebe3dcd6-a19a-475b-9fd2-5aec667b81ea" providerId="ADAL" clId="{DC3B8861-5C73-B345-9C25-BD0A1F744F0E}" dt="2019-08-08T09:40:12.768" v="844" actId="478"/>
          <ac:spMkLst>
            <pc:docMk/>
            <pc:sldMk cId="524030774" sldId="275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0:15.142" v="845" actId="478"/>
        <pc:sldMkLst>
          <pc:docMk/>
          <pc:sldMk cId="3866347052" sldId="276"/>
        </pc:sldMkLst>
        <pc:spChg chg="del">
          <ac:chgData name="Charlotte Schreuder" userId="ebe3dcd6-a19a-475b-9fd2-5aec667b81ea" providerId="ADAL" clId="{DC3B8861-5C73-B345-9C25-BD0A1F744F0E}" dt="2019-08-08T09:40:15.142" v="845" actId="478"/>
          <ac:spMkLst>
            <pc:docMk/>
            <pc:sldMk cId="3866347052" sldId="276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0:17.529" v="846" actId="478"/>
        <pc:sldMkLst>
          <pc:docMk/>
          <pc:sldMk cId="1954062101" sldId="277"/>
        </pc:sldMkLst>
        <pc:spChg chg="del">
          <ac:chgData name="Charlotte Schreuder" userId="ebe3dcd6-a19a-475b-9fd2-5aec667b81ea" providerId="ADAL" clId="{DC3B8861-5C73-B345-9C25-BD0A1F744F0E}" dt="2019-08-08T09:40:17.529" v="846" actId="478"/>
          <ac:spMkLst>
            <pc:docMk/>
            <pc:sldMk cId="1954062101" sldId="277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0:19.533" v="847" actId="478"/>
        <pc:sldMkLst>
          <pc:docMk/>
          <pc:sldMk cId="1256682385" sldId="278"/>
        </pc:sldMkLst>
        <pc:spChg chg="del">
          <ac:chgData name="Charlotte Schreuder" userId="ebe3dcd6-a19a-475b-9fd2-5aec667b81ea" providerId="ADAL" clId="{DC3B8861-5C73-B345-9C25-BD0A1F744F0E}" dt="2019-08-08T09:40:19.533" v="847" actId="478"/>
          <ac:spMkLst>
            <pc:docMk/>
            <pc:sldMk cId="1256682385" sldId="278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0:20.834" v="848" actId="478"/>
        <pc:sldMkLst>
          <pc:docMk/>
          <pc:sldMk cId="3210730877" sldId="279"/>
        </pc:sldMkLst>
        <pc:spChg chg="del">
          <ac:chgData name="Charlotte Schreuder" userId="ebe3dcd6-a19a-475b-9fd2-5aec667b81ea" providerId="ADAL" clId="{DC3B8861-5C73-B345-9C25-BD0A1F744F0E}" dt="2019-08-08T09:40:20.834" v="848" actId="478"/>
          <ac:spMkLst>
            <pc:docMk/>
            <pc:sldMk cId="3210730877" sldId="279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0:22.837" v="849" actId="478"/>
        <pc:sldMkLst>
          <pc:docMk/>
          <pc:sldMk cId="309049799" sldId="280"/>
        </pc:sldMkLst>
        <pc:spChg chg="del">
          <ac:chgData name="Charlotte Schreuder" userId="ebe3dcd6-a19a-475b-9fd2-5aec667b81ea" providerId="ADAL" clId="{DC3B8861-5C73-B345-9C25-BD0A1F744F0E}" dt="2019-08-08T09:40:22.837" v="849" actId="478"/>
          <ac:spMkLst>
            <pc:docMk/>
            <pc:sldMk cId="309049799" sldId="280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2:09.252" v="920" actId="478"/>
        <pc:sldMkLst>
          <pc:docMk/>
          <pc:sldMk cId="198580743" sldId="281"/>
        </pc:sldMkLst>
        <pc:spChg chg="del">
          <ac:chgData name="Charlotte Schreuder" userId="ebe3dcd6-a19a-475b-9fd2-5aec667b81ea" providerId="ADAL" clId="{DC3B8861-5C73-B345-9C25-BD0A1F744F0E}" dt="2019-08-08T09:42:09.252" v="920" actId="478"/>
          <ac:spMkLst>
            <pc:docMk/>
            <pc:sldMk cId="198580743" sldId="281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2:07.540" v="919" actId="478"/>
        <pc:sldMkLst>
          <pc:docMk/>
          <pc:sldMk cId="2258838524" sldId="282"/>
        </pc:sldMkLst>
        <pc:spChg chg="del">
          <ac:chgData name="Charlotte Schreuder" userId="ebe3dcd6-a19a-475b-9fd2-5aec667b81ea" providerId="ADAL" clId="{DC3B8861-5C73-B345-9C25-BD0A1F744F0E}" dt="2019-08-08T09:42:07.540" v="919" actId="478"/>
          <ac:spMkLst>
            <pc:docMk/>
            <pc:sldMk cId="2258838524" sldId="282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2:05.467" v="918" actId="478"/>
        <pc:sldMkLst>
          <pc:docMk/>
          <pc:sldMk cId="623290657" sldId="283"/>
        </pc:sldMkLst>
        <pc:spChg chg="del">
          <ac:chgData name="Charlotte Schreuder" userId="ebe3dcd6-a19a-475b-9fd2-5aec667b81ea" providerId="ADAL" clId="{DC3B8861-5C73-B345-9C25-BD0A1F744F0E}" dt="2019-08-08T09:42:05.467" v="918" actId="478"/>
          <ac:spMkLst>
            <pc:docMk/>
            <pc:sldMk cId="623290657" sldId="283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2:03.496" v="917" actId="478"/>
        <pc:sldMkLst>
          <pc:docMk/>
          <pc:sldMk cId="629316977" sldId="284"/>
        </pc:sldMkLst>
        <pc:spChg chg="del">
          <ac:chgData name="Charlotte Schreuder" userId="ebe3dcd6-a19a-475b-9fd2-5aec667b81ea" providerId="ADAL" clId="{DC3B8861-5C73-B345-9C25-BD0A1F744F0E}" dt="2019-08-08T09:42:03.496" v="917" actId="478"/>
          <ac:spMkLst>
            <pc:docMk/>
            <pc:sldMk cId="629316977" sldId="284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2:01.663" v="916" actId="478"/>
        <pc:sldMkLst>
          <pc:docMk/>
          <pc:sldMk cId="4247944858" sldId="285"/>
        </pc:sldMkLst>
        <pc:spChg chg="del">
          <ac:chgData name="Charlotte Schreuder" userId="ebe3dcd6-a19a-475b-9fd2-5aec667b81ea" providerId="ADAL" clId="{DC3B8861-5C73-B345-9C25-BD0A1F744F0E}" dt="2019-08-08T09:42:01.663" v="916" actId="478"/>
          <ac:spMkLst>
            <pc:docMk/>
            <pc:sldMk cId="4247944858" sldId="285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2:00.186" v="915" actId="478"/>
        <pc:sldMkLst>
          <pc:docMk/>
          <pc:sldMk cId="3120206492" sldId="286"/>
        </pc:sldMkLst>
        <pc:spChg chg="del">
          <ac:chgData name="Charlotte Schreuder" userId="ebe3dcd6-a19a-475b-9fd2-5aec667b81ea" providerId="ADAL" clId="{DC3B8861-5C73-B345-9C25-BD0A1F744F0E}" dt="2019-08-08T09:42:00.186" v="915" actId="478"/>
          <ac:spMkLst>
            <pc:docMk/>
            <pc:sldMk cId="3120206492" sldId="286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58.030" v="914" actId="478"/>
        <pc:sldMkLst>
          <pc:docMk/>
          <pc:sldMk cId="4189376106" sldId="287"/>
        </pc:sldMkLst>
        <pc:spChg chg="del">
          <ac:chgData name="Charlotte Schreuder" userId="ebe3dcd6-a19a-475b-9fd2-5aec667b81ea" providerId="ADAL" clId="{DC3B8861-5C73-B345-9C25-BD0A1F744F0E}" dt="2019-08-08T09:41:58.030" v="914" actId="478"/>
          <ac:spMkLst>
            <pc:docMk/>
            <pc:sldMk cId="4189376106" sldId="287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56.598" v="913" actId="478"/>
        <pc:sldMkLst>
          <pc:docMk/>
          <pc:sldMk cId="2288403334" sldId="288"/>
        </pc:sldMkLst>
        <pc:spChg chg="del">
          <ac:chgData name="Charlotte Schreuder" userId="ebe3dcd6-a19a-475b-9fd2-5aec667b81ea" providerId="ADAL" clId="{DC3B8861-5C73-B345-9C25-BD0A1F744F0E}" dt="2019-08-08T09:41:56.598" v="913" actId="478"/>
          <ac:spMkLst>
            <pc:docMk/>
            <pc:sldMk cId="2288403334" sldId="288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54.438" v="912" actId="478"/>
        <pc:sldMkLst>
          <pc:docMk/>
          <pc:sldMk cId="2453686222" sldId="289"/>
        </pc:sldMkLst>
        <pc:spChg chg="del">
          <ac:chgData name="Charlotte Schreuder" userId="ebe3dcd6-a19a-475b-9fd2-5aec667b81ea" providerId="ADAL" clId="{DC3B8861-5C73-B345-9C25-BD0A1F744F0E}" dt="2019-08-08T09:41:54.438" v="912" actId="478"/>
          <ac:spMkLst>
            <pc:docMk/>
            <pc:sldMk cId="2453686222" sldId="289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53.003" v="911" actId="478"/>
        <pc:sldMkLst>
          <pc:docMk/>
          <pc:sldMk cId="3008644134" sldId="290"/>
        </pc:sldMkLst>
        <pc:spChg chg="del">
          <ac:chgData name="Charlotte Schreuder" userId="ebe3dcd6-a19a-475b-9fd2-5aec667b81ea" providerId="ADAL" clId="{DC3B8861-5C73-B345-9C25-BD0A1F744F0E}" dt="2019-08-08T09:41:53.003" v="911" actId="478"/>
          <ac:spMkLst>
            <pc:docMk/>
            <pc:sldMk cId="3008644134" sldId="290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51.052" v="910" actId="478"/>
        <pc:sldMkLst>
          <pc:docMk/>
          <pc:sldMk cId="2988830956" sldId="291"/>
        </pc:sldMkLst>
        <pc:spChg chg="del">
          <ac:chgData name="Charlotte Schreuder" userId="ebe3dcd6-a19a-475b-9fd2-5aec667b81ea" providerId="ADAL" clId="{DC3B8861-5C73-B345-9C25-BD0A1F744F0E}" dt="2019-08-08T09:41:51.052" v="910" actId="478"/>
          <ac:spMkLst>
            <pc:docMk/>
            <pc:sldMk cId="2988830956" sldId="291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49.417" v="909" actId="478"/>
        <pc:sldMkLst>
          <pc:docMk/>
          <pc:sldMk cId="2918420607" sldId="292"/>
        </pc:sldMkLst>
        <pc:spChg chg="del">
          <ac:chgData name="Charlotte Schreuder" userId="ebe3dcd6-a19a-475b-9fd2-5aec667b81ea" providerId="ADAL" clId="{DC3B8861-5C73-B345-9C25-BD0A1F744F0E}" dt="2019-08-08T09:41:49.417" v="909" actId="478"/>
          <ac:spMkLst>
            <pc:docMk/>
            <pc:sldMk cId="2918420607" sldId="292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47.729" v="908" actId="478"/>
        <pc:sldMkLst>
          <pc:docMk/>
          <pc:sldMk cId="3396972844" sldId="293"/>
        </pc:sldMkLst>
        <pc:spChg chg="del">
          <ac:chgData name="Charlotte Schreuder" userId="ebe3dcd6-a19a-475b-9fd2-5aec667b81ea" providerId="ADAL" clId="{DC3B8861-5C73-B345-9C25-BD0A1F744F0E}" dt="2019-08-08T09:41:47.729" v="908" actId="478"/>
          <ac:spMkLst>
            <pc:docMk/>
            <pc:sldMk cId="3396972844" sldId="293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46.212" v="907" actId="478"/>
        <pc:sldMkLst>
          <pc:docMk/>
          <pc:sldMk cId="1561946743" sldId="294"/>
        </pc:sldMkLst>
        <pc:spChg chg="del">
          <ac:chgData name="Charlotte Schreuder" userId="ebe3dcd6-a19a-475b-9fd2-5aec667b81ea" providerId="ADAL" clId="{DC3B8861-5C73-B345-9C25-BD0A1F744F0E}" dt="2019-08-08T09:41:46.212" v="907" actId="478"/>
          <ac:spMkLst>
            <pc:docMk/>
            <pc:sldMk cId="1561946743" sldId="294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41.235" v="905" actId="478"/>
        <pc:sldMkLst>
          <pc:docMk/>
          <pc:sldMk cId="4272533385" sldId="295"/>
        </pc:sldMkLst>
        <pc:spChg chg="del">
          <ac:chgData name="Charlotte Schreuder" userId="ebe3dcd6-a19a-475b-9fd2-5aec667b81ea" providerId="ADAL" clId="{DC3B8861-5C73-B345-9C25-BD0A1F744F0E}" dt="2019-08-08T09:41:41.235" v="905" actId="478"/>
          <ac:spMkLst>
            <pc:docMk/>
            <pc:sldMk cId="4272533385" sldId="295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43.032" v="906" actId="478"/>
        <pc:sldMkLst>
          <pc:docMk/>
          <pc:sldMk cId="2051878832" sldId="296"/>
        </pc:sldMkLst>
        <pc:spChg chg="del">
          <ac:chgData name="Charlotte Schreuder" userId="ebe3dcd6-a19a-475b-9fd2-5aec667b81ea" providerId="ADAL" clId="{DC3B8861-5C73-B345-9C25-BD0A1F744F0E}" dt="2019-08-08T09:41:43.032" v="906" actId="478"/>
          <ac:spMkLst>
            <pc:docMk/>
            <pc:sldMk cId="2051878832" sldId="296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24.360" v="891" actId="478"/>
        <pc:sldMkLst>
          <pc:docMk/>
          <pc:sldMk cId="4087905971" sldId="297"/>
        </pc:sldMkLst>
        <pc:spChg chg="del">
          <ac:chgData name="Charlotte Schreuder" userId="ebe3dcd6-a19a-475b-9fd2-5aec667b81ea" providerId="ADAL" clId="{DC3B8861-5C73-B345-9C25-BD0A1F744F0E}" dt="2019-08-08T09:41:24.360" v="891" actId="478"/>
          <ac:spMkLst>
            <pc:docMk/>
            <pc:sldMk cId="4087905971" sldId="297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22.346" v="890" actId="478"/>
        <pc:sldMkLst>
          <pc:docMk/>
          <pc:sldMk cId="449770590" sldId="298"/>
        </pc:sldMkLst>
        <pc:spChg chg="del">
          <ac:chgData name="Charlotte Schreuder" userId="ebe3dcd6-a19a-475b-9fd2-5aec667b81ea" providerId="ADAL" clId="{DC3B8861-5C73-B345-9C25-BD0A1F744F0E}" dt="2019-08-08T09:41:22.346" v="890" actId="478"/>
          <ac:spMkLst>
            <pc:docMk/>
            <pc:sldMk cId="449770590" sldId="298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20.583" v="889" actId="478"/>
        <pc:sldMkLst>
          <pc:docMk/>
          <pc:sldMk cId="870921655" sldId="301"/>
        </pc:sldMkLst>
        <pc:spChg chg="del">
          <ac:chgData name="Charlotte Schreuder" userId="ebe3dcd6-a19a-475b-9fd2-5aec667b81ea" providerId="ADAL" clId="{DC3B8861-5C73-B345-9C25-BD0A1F744F0E}" dt="2019-08-08T09:41:20.583" v="889" actId="478"/>
          <ac:spMkLst>
            <pc:docMk/>
            <pc:sldMk cId="870921655" sldId="301"/>
            <ac:spMk id="3" creationId="{D38CFE5E-0349-5244-B053-D63005B7B47F}"/>
          </ac:spMkLst>
        </pc:spChg>
      </pc:sldChg>
      <pc:sldChg chg="delSp">
        <pc:chgData name="Charlotte Schreuder" userId="ebe3dcd6-a19a-475b-9fd2-5aec667b81ea" providerId="ADAL" clId="{DC3B8861-5C73-B345-9C25-BD0A1F744F0E}" dt="2019-08-08T09:41:18.857" v="888" actId="478"/>
        <pc:sldMkLst>
          <pc:docMk/>
          <pc:sldMk cId="3573132752" sldId="302"/>
        </pc:sldMkLst>
        <pc:spChg chg="del">
          <ac:chgData name="Charlotte Schreuder" userId="ebe3dcd6-a19a-475b-9fd2-5aec667b81ea" providerId="ADAL" clId="{DC3B8861-5C73-B345-9C25-BD0A1F744F0E}" dt="2019-08-08T09:41:18.857" v="888" actId="478"/>
          <ac:spMkLst>
            <pc:docMk/>
            <pc:sldMk cId="3573132752" sldId="302"/>
            <ac:spMk id="3" creationId="{D38CFE5E-0349-5244-B053-D63005B7B47F}"/>
          </ac:spMkLst>
        </pc:spChg>
      </pc:sldChg>
      <pc:sldChg chg="delSp modSp">
        <pc:chgData name="Charlotte Schreuder" userId="ebe3dcd6-a19a-475b-9fd2-5aec667b81ea" providerId="ADAL" clId="{DC3B8861-5C73-B345-9C25-BD0A1F744F0E}" dt="2019-08-08T09:41:17.404" v="887" actId="478"/>
        <pc:sldMkLst>
          <pc:docMk/>
          <pc:sldMk cId="2867324638" sldId="303"/>
        </pc:sldMkLst>
        <pc:spChg chg="mod">
          <ac:chgData name="Charlotte Schreuder" userId="ebe3dcd6-a19a-475b-9fd2-5aec667b81ea" providerId="ADAL" clId="{DC3B8861-5C73-B345-9C25-BD0A1F744F0E}" dt="2019-08-08T09:41:15.820" v="886" actId="20577"/>
          <ac:spMkLst>
            <pc:docMk/>
            <pc:sldMk cId="2867324638" sldId="303"/>
            <ac:spMk id="2" creationId="{EC6AD6C6-0A67-0342-827E-1C7EB3353AD9}"/>
          </ac:spMkLst>
        </pc:spChg>
        <pc:spChg chg="del">
          <ac:chgData name="Charlotte Schreuder" userId="ebe3dcd6-a19a-475b-9fd2-5aec667b81ea" providerId="ADAL" clId="{DC3B8861-5C73-B345-9C25-BD0A1F744F0E}" dt="2019-08-08T09:41:17.404" v="887" actId="478"/>
          <ac:spMkLst>
            <pc:docMk/>
            <pc:sldMk cId="2867324638" sldId="303"/>
            <ac:spMk id="3" creationId="{C0488A11-6CE4-AE45-985E-95E71FC8E802}"/>
          </ac:spMkLst>
        </pc:spChg>
      </pc:sldChg>
      <pc:sldChg chg="modSp">
        <pc:chgData name="Charlotte Schreuder" userId="ebe3dcd6-a19a-475b-9fd2-5aec667b81ea" providerId="ADAL" clId="{DC3B8861-5C73-B345-9C25-BD0A1F744F0E}" dt="2019-08-08T09:41:36.208" v="904" actId="20577"/>
        <pc:sldMkLst>
          <pc:docMk/>
          <pc:sldMk cId="3553202550" sldId="305"/>
        </pc:sldMkLst>
        <pc:spChg chg="mod">
          <ac:chgData name="Charlotte Schreuder" userId="ebe3dcd6-a19a-475b-9fd2-5aec667b81ea" providerId="ADAL" clId="{DC3B8861-5C73-B345-9C25-BD0A1F744F0E}" dt="2019-08-08T09:41:36.208" v="904" actId="20577"/>
          <ac:spMkLst>
            <pc:docMk/>
            <pc:sldMk cId="3553202550" sldId="305"/>
            <ac:spMk id="2" creationId="{CC0373D4-E852-3444-89CE-E49D7B5900F0}"/>
          </ac:spMkLst>
        </pc:spChg>
      </pc:sldChg>
      <pc:sldChg chg="modSp">
        <pc:chgData name="Charlotte Schreuder" userId="ebe3dcd6-a19a-475b-9fd2-5aec667b81ea" providerId="ADAL" clId="{DC3B8861-5C73-B345-9C25-BD0A1F744F0E}" dt="2019-08-08T09:36:56.369" v="833" actId="20577"/>
        <pc:sldMkLst>
          <pc:docMk/>
          <pc:sldMk cId="3689317147" sldId="306"/>
        </pc:sldMkLst>
        <pc:spChg chg="mod">
          <ac:chgData name="Charlotte Schreuder" userId="ebe3dcd6-a19a-475b-9fd2-5aec667b81ea" providerId="ADAL" clId="{DC3B8861-5C73-B345-9C25-BD0A1F744F0E}" dt="2019-08-06T13:05:06.956" v="488" actId="20577"/>
          <ac:spMkLst>
            <pc:docMk/>
            <pc:sldMk cId="3689317147" sldId="306"/>
            <ac:spMk id="2" creationId="{C7932E70-6820-AD49-A89A-42986FF8BD4A}"/>
          </ac:spMkLst>
        </pc:spChg>
        <pc:spChg chg="mod">
          <ac:chgData name="Charlotte Schreuder" userId="ebe3dcd6-a19a-475b-9fd2-5aec667b81ea" providerId="ADAL" clId="{DC3B8861-5C73-B345-9C25-BD0A1F744F0E}" dt="2019-08-08T09:36:56.369" v="833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Charlotte Schreuder" userId="ebe3dcd6-a19a-475b-9fd2-5aec667b81ea" providerId="ADAL" clId="{DC3B8861-5C73-B345-9C25-BD0A1F744F0E}" dt="2019-08-08T09:48:57.500" v="961" actId="20577"/>
        <pc:sldMkLst>
          <pc:docMk/>
          <pc:sldMk cId="743313468" sldId="307"/>
        </pc:sldMkLst>
        <pc:spChg chg="mod">
          <ac:chgData name="Charlotte Schreuder" userId="ebe3dcd6-a19a-475b-9fd2-5aec667b81ea" providerId="ADAL" clId="{DC3B8861-5C73-B345-9C25-BD0A1F744F0E}" dt="2019-08-06T13:04:41.664" v="449" actId="20577"/>
          <ac:spMkLst>
            <pc:docMk/>
            <pc:sldMk cId="743313468" sldId="307"/>
            <ac:spMk id="2" creationId="{EF9D06D2-4D59-3B46-B038-E31D55366C36}"/>
          </ac:spMkLst>
        </pc:spChg>
        <pc:spChg chg="mod">
          <ac:chgData name="Charlotte Schreuder" userId="ebe3dcd6-a19a-475b-9fd2-5aec667b81ea" providerId="ADAL" clId="{DC3B8861-5C73-B345-9C25-BD0A1F744F0E}" dt="2019-08-08T09:48:57.500" v="961" actId="20577"/>
          <ac:spMkLst>
            <pc:docMk/>
            <pc:sldMk cId="743313468" sldId="307"/>
            <ac:spMk id="3" creationId="{77CBB6BB-2478-5742-917D-36C77AA2510B}"/>
          </ac:spMkLst>
        </pc:spChg>
      </pc:sldChg>
      <pc:sldMasterChg chg="modSldLayout">
        <pc:chgData name="Charlotte Schreuder" userId="ebe3dcd6-a19a-475b-9fd2-5aec667b81ea" providerId="ADAL" clId="{DC3B8861-5C73-B345-9C25-BD0A1F744F0E}" dt="2019-08-08T09:39:56.762" v="840" actId="1076"/>
        <pc:sldMasterMkLst>
          <pc:docMk/>
          <pc:sldMasterMk cId="2046726780" sldId="2147483660"/>
        </pc:sldMasterMkLst>
        <pc:sldLayoutChg chg="addSp delSp modSp">
          <pc:chgData name="Charlotte Schreuder" userId="ebe3dcd6-a19a-475b-9fd2-5aec667b81ea" providerId="ADAL" clId="{DC3B8861-5C73-B345-9C25-BD0A1F744F0E}" dt="2019-08-08T09:39:56.762" v="840" actId="1076"/>
          <pc:sldLayoutMkLst>
            <pc:docMk/>
            <pc:sldMasterMk cId="2046726780" sldId="2147483660"/>
            <pc:sldLayoutMk cId="1212481975" sldId="2147483685"/>
          </pc:sldLayoutMkLst>
          <pc:spChg chg="add del mod">
            <ac:chgData name="Charlotte Schreuder" userId="ebe3dcd6-a19a-475b-9fd2-5aec667b81ea" providerId="ADAL" clId="{DC3B8861-5C73-B345-9C25-BD0A1F744F0E}" dt="2019-08-08T09:39:56.762" v="840" actId="1076"/>
            <ac:spMkLst>
              <pc:docMk/>
              <pc:sldMasterMk cId="2046726780" sldId="2147483660"/>
              <pc:sldLayoutMk cId="1212481975" sldId="2147483685"/>
              <ac:spMk id="2" creationId="{61DA7F65-E487-A64E-8F58-6A8E5FC3B12B}"/>
            </ac:spMkLst>
          </pc:spChg>
          <pc:spChg chg="del">
            <ac:chgData name="Charlotte Schreuder" userId="ebe3dcd6-a19a-475b-9fd2-5aec667b81ea" providerId="ADAL" clId="{DC3B8861-5C73-B345-9C25-BD0A1F744F0E}" dt="2019-08-08T09:39:22.291" v="836" actId="478"/>
            <ac:spMkLst>
              <pc:docMk/>
              <pc:sldMasterMk cId="2046726780" sldId="2147483660"/>
              <pc:sldLayoutMk cId="1212481975" sldId="2147483685"/>
              <ac:spMk id="9" creationId="{BD9F8C52-DF86-A54D-9768-BF53AA8B56EF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30-7-2020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41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4722585" cy="2386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/>
              <a:t>Klik om titel van presentatie in te voeren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6682" y="359835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9651787" cy="2386800"/>
          </a:xfrm>
        </p:spPr>
        <p:txBody>
          <a:bodyPr>
            <a:normAutofit/>
          </a:bodyPr>
          <a:lstStyle/>
          <a:p>
            <a:r>
              <a:rPr lang="nl-NL" sz="5400">
                <a:solidFill>
                  <a:srgbClr val="E17032"/>
                </a:solidFill>
              </a:rPr>
              <a:t>Raadplegen</a:t>
            </a:r>
            <a:br>
              <a:rPr lang="nl-NL" sz="5400">
                <a:solidFill>
                  <a:srgbClr val="E17032"/>
                </a:solidFill>
              </a:rPr>
            </a:br>
            <a:r>
              <a:rPr lang="nl-NL" sz="5400" err="1">
                <a:solidFill>
                  <a:srgbClr val="E17032"/>
                </a:solidFill>
              </a:rPr>
              <a:t>BgZ</a:t>
            </a:r>
            <a:r>
              <a:rPr lang="nl-NL" sz="5400">
                <a:solidFill>
                  <a:srgbClr val="E17032"/>
                </a:solidFill>
              </a:rPr>
              <a:t>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3.0	 </a:t>
            </a:r>
          </a:p>
          <a:p>
            <a:r>
              <a:rPr lang="nl-NL">
                <a:solidFill>
                  <a:srgbClr val="E17032"/>
                </a:solidFill>
              </a:rPr>
              <a:t>Publicatie	</a:t>
            </a:r>
            <a:r>
              <a:rPr lang="nl-NL" dirty="0">
                <a:solidFill>
                  <a:srgbClr val="E17032"/>
                </a:solidFill>
              </a:rPr>
              <a:t>	</a:t>
            </a:r>
            <a:r>
              <a:rPr lang="nl-NL">
                <a:solidFill>
                  <a:srgbClr val="E17032"/>
                </a:solidFill>
              </a:rPr>
              <a:t>: 2020.01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3.2 - Wilsverklaring</a:t>
            </a:r>
          </a:p>
        </p:txBody>
      </p:sp>
    </p:spTree>
    <p:extLst>
      <p:ext uri="{BB962C8B-B14F-4D97-AF65-F5344CB8AC3E}">
        <p14:creationId xmlns:p14="http://schemas.microsoft.com/office/powerpoint/2010/main" val="524030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4.1 - Contactpersoon</a:t>
            </a:r>
          </a:p>
        </p:txBody>
      </p:sp>
    </p:spTree>
    <p:extLst>
      <p:ext uri="{BB962C8B-B14F-4D97-AF65-F5344CB8AC3E}">
        <p14:creationId xmlns:p14="http://schemas.microsoft.com/office/powerpoint/2010/main" val="3866347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5.1 – Functionele/mentale status</a:t>
            </a:r>
          </a:p>
        </p:txBody>
      </p:sp>
    </p:spTree>
    <p:extLst>
      <p:ext uri="{BB962C8B-B14F-4D97-AF65-F5344CB8AC3E}">
        <p14:creationId xmlns:p14="http://schemas.microsoft.com/office/powerpoint/2010/main" val="1954062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6.1 – Problemen (incl. diagnoses)</a:t>
            </a:r>
          </a:p>
        </p:txBody>
      </p:sp>
    </p:spTree>
    <p:extLst>
      <p:ext uri="{BB962C8B-B14F-4D97-AF65-F5344CB8AC3E}">
        <p14:creationId xmlns:p14="http://schemas.microsoft.com/office/powerpoint/2010/main" val="1256682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7.1 - Woonsituatie</a:t>
            </a:r>
          </a:p>
        </p:txBody>
      </p:sp>
    </p:spTree>
    <p:extLst>
      <p:ext uri="{BB962C8B-B14F-4D97-AF65-F5344CB8AC3E}">
        <p14:creationId xmlns:p14="http://schemas.microsoft.com/office/powerpoint/2010/main" val="3210730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7.2 - Drugsgebruik</a:t>
            </a:r>
          </a:p>
        </p:txBody>
      </p:sp>
    </p:spTree>
    <p:extLst>
      <p:ext uri="{BB962C8B-B14F-4D97-AF65-F5344CB8AC3E}">
        <p14:creationId xmlns:p14="http://schemas.microsoft.com/office/powerpoint/2010/main" val="309049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7.3 - Alcoholgebruik</a:t>
            </a:r>
          </a:p>
        </p:txBody>
      </p:sp>
    </p:spTree>
    <p:extLst>
      <p:ext uri="{BB962C8B-B14F-4D97-AF65-F5344CB8AC3E}">
        <p14:creationId xmlns:p14="http://schemas.microsoft.com/office/powerpoint/2010/main" val="198580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7.4 - </a:t>
            </a:r>
            <a:r>
              <a:rPr lang="nl-NL" err="1"/>
              <a:t>TabakGebruik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8385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7.5 - Voedingsadviezen</a:t>
            </a:r>
          </a:p>
        </p:txBody>
      </p:sp>
    </p:spTree>
    <p:extLst>
      <p:ext uri="{BB962C8B-B14F-4D97-AF65-F5344CB8AC3E}">
        <p14:creationId xmlns:p14="http://schemas.microsoft.com/office/powerpoint/2010/main" val="623290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8.1 - Alerts</a:t>
            </a:r>
          </a:p>
        </p:txBody>
      </p:sp>
    </p:spTree>
    <p:extLst>
      <p:ext uri="{BB962C8B-B14F-4D97-AF65-F5344CB8AC3E}">
        <p14:creationId xmlns:p14="http://schemas.microsoft.com/office/powerpoint/2010/main" val="629316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9.1 – Allergie-intoleranties</a:t>
            </a:r>
          </a:p>
        </p:txBody>
      </p:sp>
    </p:spTree>
    <p:extLst>
      <p:ext uri="{BB962C8B-B14F-4D97-AF65-F5344CB8AC3E}">
        <p14:creationId xmlns:p14="http://schemas.microsoft.com/office/powerpoint/2010/main" val="4247944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10.1 - Medicatieafspraak</a:t>
            </a:r>
          </a:p>
        </p:txBody>
      </p:sp>
    </p:spTree>
    <p:extLst>
      <p:ext uri="{BB962C8B-B14F-4D97-AF65-F5344CB8AC3E}">
        <p14:creationId xmlns:p14="http://schemas.microsoft.com/office/powerpoint/2010/main" val="31202064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10.2 - Toedieningsafspraak</a:t>
            </a:r>
          </a:p>
        </p:txBody>
      </p:sp>
    </p:spTree>
    <p:extLst>
      <p:ext uri="{BB962C8B-B14F-4D97-AF65-F5344CB8AC3E}">
        <p14:creationId xmlns:p14="http://schemas.microsoft.com/office/powerpoint/2010/main" val="41893761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10.3 - </a:t>
            </a:r>
            <a:r>
              <a:rPr lang="nl-NL" err="1"/>
              <a:t>MedicatieGebruik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84033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11.1 – Medische hulpmiddelen</a:t>
            </a:r>
          </a:p>
        </p:txBody>
      </p:sp>
    </p:spTree>
    <p:extLst>
      <p:ext uri="{BB962C8B-B14F-4D97-AF65-F5344CB8AC3E}">
        <p14:creationId xmlns:p14="http://schemas.microsoft.com/office/powerpoint/2010/main" val="2453686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12.1 - Vaccinaties</a:t>
            </a:r>
          </a:p>
        </p:txBody>
      </p:sp>
    </p:spTree>
    <p:extLst>
      <p:ext uri="{BB962C8B-B14F-4D97-AF65-F5344CB8AC3E}">
        <p14:creationId xmlns:p14="http://schemas.microsoft.com/office/powerpoint/2010/main" val="30086441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13.1 - Bloeddruk</a:t>
            </a:r>
          </a:p>
        </p:txBody>
      </p:sp>
    </p:spTree>
    <p:extLst>
      <p:ext uri="{BB962C8B-B14F-4D97-AF65-F5344CB8AC3E}">
        <p14:creationId xmlns:p14="http://schemas.microsoft.com/office/powerpoint/2010/main" val="29888309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13.2 - Lichaamsgewicht</a:t>
            </a:r>
          </a:p>
        </p:txBody>
      </p:sp>
    </p:spTree>
    <p:extLst>
      <p:ext uri="{BB962C8B-B14F-4D97-AF65-F5344CB8AC3E}">
        <p14:creationId xmlns:p14="http://schemas.microsoft.com/office/powerpoint/2010/main" val="29184206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13.3 - Lichaamslengte</a:t>
            </a:r>
          </a:p>
        </p:txBody>
      </p:sp>
    </p:spTree>
    <p:extLst>
      <p:ext uri="{BB962C8B-B14F-4D97-AF65-F5344CB8AC3E}">
        <p14:creationId xmlns:p14="http://schemas.microsoft.com/office/powerpoint/2010/main" val="33969728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14.1 - Laboratoriumuitslagen</a:t>
            </a:r>
          </a:p>
        </p:txBody>
      </p:sp>
    </p:spTree>
    <p:extLst>
      <p:ext uri="{BB962C8B-B14F-4D97-AF65-F5344CB8AC3E}">
        <p14:creationId xmlns:p14="http://schemas.microsoft.com/office/powerpoint/2010/main" val="1561946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15.1 - Verrichtingen</a:t>
            </a:r>
          </a:p>
        </p:txBody>
      </p:sp>
    </p:spTree>
    <p:extLst>
      <p:ext uri="{BB962C8B-B14F-4D97-AF65-F5344CB8AC3E}">
        <p14:creationId xmlns:p14="http://schemas.microsoft.com/office/powerpoint/2010/main" val="42725333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16.1 - Contacten</a:t>
            </a:r>
          </a:p>
        </p:txBody>
      </p:sp>
    </p:spTree>
    <p:extLst>
      <p:ext uri="{BB962C8B-B14F-4D97-AF65-F5344CB8AC3E}">
        <p14:creationId xmlns:p14="http://schemas.microsoft.com/office/powerpoint/2010/main" val="20518788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17.1 – Geplande zorgactiviteiten</a:t>
            </a:r>
          </a:p>
        </p:txBody>
      </p:sp>
    </p:spTree>
    <p:extLst>
      <p:ext uri="{BB962C8B-B14F-4D97-AF65-F5344CB8AC3E}">
        <p14:creationId xmlns:p14="http://schemas.microsoft.com/office/powerpoint/2010/main" val="40879059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18.1 – Huisarts</a:t>
            </a:r>
          </a:p>
        </p:txBody>
      </p:sp>
    </p:spTree>
    <p:extLst>
      <p:ext uri="{BB962C8B-B14F-4D97-AF65-F5344CB8AC3E}">
        <p14:creationId xmlns:p14="http://schemas.microsoft.com/office/powerpoint/2010/main" val="4497705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/>
              <a:t>Raadplegen, verwerken en tonen </a:t>
            </a:r>
            <a:r>
              <a:rPr lang="nl-NL" sz="3600" err="1"/>
              <a:t>BgZ</a:t>
            </a:r>
            <a:br>
              <a:rPr lang="nl-NL" sz="3600"/>
            </a:br>
            <a:r>
              <a:rPr lang="nl-NL" sz="3600"/>
              <a:t>scenario 1.2</a:t>
            </a:r>
          </a:p>
        </p:txBody>
      </p:sp>
    </p:spTree>
    <p:extLst>
      <p:ext uri="{BB962C8B-B14F-4D97-AF65-F5344CB8AC3E}">
        <p14:creationId xmlns:p14="http://schemas.microsoft.com/office/powerpoint/2010/main" val="42141555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1.1 – Patiëntgegevens</a:t>
            </a:r>
          </a:p>
        </p:txBody>
      </p:sp>
    </p:spTree>
    <p:extLst>
      <p:ext uri="{BB962C8B-B14F-4D97-AF65-F5344CB8AC3E}">
        <p14:creationId xmlns:p14="http://schemas.microsoft.com/office/powerpoint/2010/main" val="8709216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1.2 – Burgerlijke staat</a:t>
            </a:r>
          </a:p>
        </p:txBody>
      </p:sp>
    </p:spTree>
    <p:extLst>
      <p:ext uri="{BB962C8B-B14F-4D97-AF65-F5344CB8AC3E}">
        <p14:creationId xmlns:p14="http://schemas.microsoft.com/office/powerpoint/2010/main" val="35731327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899688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Herleidbaarheidsgegevens tonen </a:t>
            </a:r>
            <a:br>
              <a:rPr lang="nl-NL" sz="3600" dirty="0"/>
            </a:br>
            <a:r>
              <a:rPr lang="nl-NL" sz="3600" dirty="0"/>
              <a:t>scenario 1.3</a:t>
            </a:r>
          </a:p>
        </p:txBody>
      </p:sp>
    </p:spTree>
    <p:extLst>
      <p:ext uri="{BB962C8B-B14F-4D97-AF65-F5344CB8AC3E}">
        <p14:creationId xmlns:p14="http://schemas.microsoft.com/office/powerpoint/2010/main" val="22280332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Herleidbaarheidsgegevens van persoon 1</a:t>
            </a:r>
          </a:p>
        </p:txBody>
      </p:sp>
    </p:spTree>
    <p:extLst>
      <p:ext uri="{BB962C8B-B14F-4D97-AF65-F5344CB8AC3E}">
        <p14:creationId xmlns:p14="http://schemas.microsoft.com/office/powerpoint/2010/main" val="42902646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1828801"/>
            <a:ext cx="10290036" cy="3338622"/>
          </a:xfrm>
        </p:spPr>
        <p:txBody>
          <a:bodyPr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nl-NL" sz="3600"/>
              <a:t>Screenshots van </a:t>
            </a:r>
            <a:r>
              <a:rPr lang="nl-NL" sz="3600" err="1"/>
              <a:t>BgZ</a:t>
            </a:r>
            <a:r>
              <a:rPr lang="nl-NL" sz="3600"/>
              <a:t> secties en/of </a:t>
            </a:r>
            <a:r>
              <a:rPr lang="nl-NL" sz="3600" err="1"/>
              <a:t>Zibs</a:t>
            </a:r>
            <a:r>
              <a:rPr lang="nl-NL" sz="3600"/>
              <a:t> waarvoor XIS kenbaar maakt dat er geen gegevens bekend zijn.</a:t>
            </a:r>
            <a:br>
              <a:rPr lang="nl-NL" sz="3600"/>
            </a:br>
            <a:endParaRPr lang="nl-NL" sz="3600"/>
          </a:p>
        </p:txBody>
      </p:sp>
    </p:spTree>
    <p:extLst>
      <p:ext uri="{BB962C8B-B14F-4D97-AF65-F5344CB8AC3E}">
        <p14:creationId xmlns:p14="http://schemas.microsoft.com/office/powerpoint/2010/main" val="3553202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</a:t>
            </a:r>
            <a:r>
              <a:rPr lang="nl-NL" sz="1400" b="0"/>
              <a:t>vul hier de juiste links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nl-NL" sz="1600" dirty="0"/>
              <a:t>Scenario 1.1	: </a:t>
            </a:r>
            <a:r>
              <a:rPr lang="nl-NL" sz="1200" b="0" i="1" dirty="0"/>
              <a:t>vul hier de link in voor scenario 1.1</a:t>
            </a:r>
            <a:endParaRPr lang="nl-NL" sz="1600" b="0" i="1" dirty="0"/>
          </a:p>
          <a:p>
            <a:endParaRPr lang="nl-NL" sz="1600" dirty="0"/>
          </a:p>
          <a:p>
            <a:r>
              <a:rPr lang="nl-NL" sz="1600" dirty="0"/>
              <a:t>Scenario 1.2	: </a:t>
            </a:r>
            <a:r>
              <a:rPr lang="nl-NL" sz="1200" b="0" i="1" dirty="0"/>
              <a:t>vul hier de link in voor scenario 1.2</a:t>
            </a:r>
            <a:endParaRPr lang="nl-NL" sz="1200" dirty="0"/>
          </a:p>
          <a:p>
            <a:endParaRPr lang="nl-NL" sz="1600" dirty="0"/>
          </a:p>
          <a:p>
            <a:r>
              <a:rPr lang="nl-NL" sz="1600" dirty="0"/>
              <a:t>Scenario 1.3	: </a:t>
            </a:r>
            <a:r>
              <a:rPr lang="nl-NL" sz="1200" b="0" i="1" dirty="0"/>
              <a:t>n.v.t.</a:t>
            </a:r>
            <a:endParaRPr lang="nl-NL" sz="1200" dirty="0"/>
          </a:p>
          <a:p>
            <a:endParaRPr lang="nl-NL" sz="1200" dirty="0"/>
          </a:p>
          <a:p>
            <a:endParaRPr lang="nl-NL" sz="1200" dirty="0"/>
          </a:p>
          <a:p>
            <a:endParaRPr lang="nl-NL" sz="1200" dirty="0"/>
          </a:p>
          <a:p>
            <a:r>
              <a:rPr lang="nl-NL" sz="1600" dirty="0"/>
              <a:t>Datum uitvoeren test	: </a:t>
            </a:r>
          </a:p>
          <a:p>
            <a:endParaRPr lang="nl-NL" sz="1600" dirty="0"/>
          </a:p>
          <a:p>
            <a:endParaRPr lang="nl-NL" sz="160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93171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6AD6C6-0A67-0342-827E-1C7EB3353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Overige secties </a:t>
            </a:r>
            <a:r>
              <a:rPr lang="nl-NL" err="1"/>
              <a:t>BgZ</a:t>
            </a:r>
            <a:r>
              <a:rPr lang="nl-NL"/>
              <a:t> zonder gegevens</a:t>
            </a:r>
          </a:p>
        </p:txBody>
      </p:sp>
    </p:spTree>
    <p:extLst>
      <p:ext uri="{BB962C8B-B14F-4D97-AF65-F5344CB8AC3E}">
        <p14:creationId xmlns:p14="http://schemas.microsoft.com/office/powerpoint/2010/main" val="28673246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/>
              <a:t>Raadplegen, verwerken en tonen </a:t>
            </a:r>
            <a:r>
              <a:rPr lang="nl-NL" sz="3600" err="1"/>
              <a:t>BgZ</a:t>
            </a:r>
            <a:br>
              <a:rPr lang="nl-NL" sz="3600"/>
            </a:br>
            <a:r>
              <a:rPr lang="nl-NL" sz="3600"/>
              <a:t>scenario 1.1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1.1 - Patiëntgegevens 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1.2 – Burgerlijke staat </a:t>
            </a:r>
          </a:p>
        </p:txBody>
      </p:sp>
    </p:spTree>
    <p:extLst>
      <p:ext uri="{BB962C8B-B14F-4D97-AF65-F5344CB8AC3E}">
        <p14:creationId xmlns:p14="http://schemas.microsoft.com/office/powerpoint/2010/main" val="3040574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2.1 - Verzekeringsgegevens</a:t>
            </a:r>
          </a:p>
        </p:txBody>
      </p:sp>
    </p:spTree>
    <p:extLst>
      <p:ext uri="{BB962C8B-B14F-4D97-AF65-F5344CB8AC3E}">
        <p14:creationId xmlns:p14="http://schemas.microsoft.com/office/powerpoint/2010/main" val="4264254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3.1 - Behandelaanwijzingen</a:t>
            </a:r>
          </a:p>
        </p:txBody>
      </p:sp>
    </p:spTree>
    <p:extLst>
      <p:ext uri="{BB962C8B-B14F-4D97-AF65-F5344CB8AC3E}">
        <p14:creationId xmlns:p14="http://schemas.microsoft.com/office/powerpoint/2010/main" val="570525720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94F4030F39954381FEDCB9F1521453" ma:contentTypeVersion="13" ma:contentTypeDescription="Een nieuw document maken." ma:contentTypeScope="" ma:versionID="20247d6953784a7cd8ada346ffc5b869">
  <xsd:schema xmlns:xsd="http://www.w3.org/2001/XMLSchema" xmlns:xs="http://www.w3.org/2001/XMLSchema" xmlns:p="http://schemas.microsoft.com/office/2006/metadata/properties" xmlns:ns2="c9309f2a-e493-41e5-bc1f-ce1ae85ad224" xmlns:ns3="d8b013f3-f757-4442-942f-c178d59a4411" targetNamespace="http://schemas.microsoft.com/office/2006/metadata/properties" ma:root="true" ma:fieldsID="f2c28327646b472a68cf149acbfd79a7" ns2:_="" ns3:_="">
    <xsd:import namespace="c9309f2a-e493-41e5-bc1f-ce1ae85ad224"/>
    <xsd:import namespace="d8b013f3-f757-4442-942f-c178d59a44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309f2a-e493-41e5-bc1f-ce1ae85ad2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Afmeldingsstatus" ma:internalName="Afmeldingsstatus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b013f3-f757-4442-942f-c178d59a441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c9309f2a-e493-41e5-bc1f-ce1ae85ad224" xsi:nil="true"/>
  </documentManagement>
</p:properties>
</file>

<file path=customXml/itemProps1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4FD5B2-6E3A-4B02-A43A-F4FE2AB508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309f2a-e493-41e5-bc1f-ce1ae85ad224"/>
    <ds:schemaRef ds:uri="d8b013f3-f757-4442-942f-c178d59a44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803B14-7EBE-4005-9148-116AD9BB46D8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c9309f2a-e493-41e5-bc1f-ce1ae85ad224"/>
    <ds:schemaRef ds:uri="http://purl.org/dc/elements/1.1/"/>
    <ds:schemaRef ds:uri="http://schemas.microsoft.com/office/2006/metadata/properties"/>
    <ds:schemaRef ds:uri="d8b013f3-f757-4442-942f-c178d59a441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102</TotalTime>
  <Words>307</Words>
  <Application>Microsoft Office PowerPoint</Application>
  <PresentationFormat>Aangepast</PresentationFormat>
  <Paragraphs>72</Paragraphs>
  <Slides>41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41</vt:i4>
      </vt:variant>
    </vt:vector>
  </HeadingPairs>
  <TitlesOfParts>
    <vt:vector size="47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BgZ </vt:lpstr>
      <vt:lpstr>Algemene informatie vul hier je informatie aan</vt:lpstr>
      <vt:lpstr>Gebruik aanleverformat</vt:lpstr>
      <vt:lpstr>Touchstone vul hier de juiste links aan</vt:lpstr>
      <vt:lpstr>Raadplegen, verwerken en tonen BgZ scenario 1.1</vt:lpstr>
      <vt:lpstr>Sectie 1.1 - Patiëntgegevens </vt:lpstr>
      <vt:lpstr>Sectie 1.2 – Burgerlijke staat </vt:lpstr>
      <vt:lpstr>Sectie 2.1 - Verzekeringsgegevens</vt:lpstr>
      <vt:lpstr>Sectie 3.1 - Behandelaanwijzingen</vt:lpstr>
      <vt:lpstr>Sectie 3.2 - Wilsverklaring</vt:lpstr>
      <vt:lpstr>Sectie 4.1 - Contactpersoon</vt:lpstr>
      <vt:lpstr>Sectie 5.1 – Functionele/mentale status</vt:lpstr>
      <vt:lpstr>Sectie 6.1 – Problemen (incl. diagnoses)</vt:lpstr>
      <vt:lpstr>Sectie 7.1 - Woonsituatie</vt:lpstr>
      <vt:lpstr>Sectie 7.2 - Drugsgebruik</vt:lpstr>
      <vt:lpstr>Sectie 7.3 - Alcoholgebruik</vt:lpstr>
      <vt:lpstr>Sectie 7.4 - TabakGebruik</vt:lpstr>
      <vt:lpstr>Sectie 7.5 - Voedingsadviezen</vt:lpstr>
      <vt:lpstr>Sectie 8.1 - Alerts</vt:lpstr>
      <vt:lpstr>Sectie 9.1 – Allergie-intoleranties</vt:lpstr>
      <vt:lpstr>Sectie 10.1 - Medicatieafspraak</vt:lpstr>
      <vt:lpstr>Sectie 10.2 - Toedieningsafspraak</vt:lpstr>
      <vt:lpstr>Sectie 10.3 - MedicatieGebruik</vt:lpstr>
      <vt:lpstr>Sectie 11.1 – Medische hulpmiddelen</vt:lpstr>
      <vt:lpstr>Sectie 12.1 - Vaccinaties</vt:lpstr>
      <vt:lpstr>Sectie 13.1 - Bloeddruk</vt:lpstr>
      <vt:lpstr>Sectie 13.2 - Lichaamsgewicht</vt:lpstr>
      <vt:lpstr>Sectie 13.3 - Lichaamslengte</vt:lpstr>
      <vt:lpstr>Sectie 14.1 - Laboratoriumuitslagen</vt:lpstr>
      <vt:lpstr>Sectie 15.1 - Verrichtingen</vt:lpstr>
      <vt:lpstr>Sectie 16.1 - Contacten</vt:lpstr>
      <vt:lpstr>Sectie 17.1 – Geplande zorgactiviteiten</vt:lpstr>
      <vt:lpstr>Sectie 18.1 – Huisarts</vt:lpstr>
      <vt:lpstr>Raadplegen, verwerken en tonen BgZ scenario 1.2</vt:lpstr>
      <vt:lpstr>Sectie 1.1 – Patiëntgegevens</vt:lpstr>
      <vt:lpstr>Sectie 1.2 – Burgerlijke staat</vt:lpstr>
      <vt:lpstr>Herleidbaarheidsgegevens tonen  scenario 1.3</vt:lpstr>
      <vt:lpstr>Herleidbaarheidsgegevens van persoon 1</vt:lpstr>
      <vt:lpstr>Screenshots van BgZ secties en/of Zibs waarvoor XIS kenbaar maakt dat er geen gegevens bekend zijn. </vt:lpstr>
      <vt:lpstr>Overige secties BgZ zonder gegevens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Gabriel Hopmans</cp:lastModifiedBy>
  <cp:revision>1</cp:revision>
  <dcterms:created xsi:type="dcterms:W3CDTF">2019-08-02T18:27:37Z</dcterms:created>
  <dcterms:modified xsi:type="dcterms:W3CDTF">2020-07-30T11:44:00Z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0x010100F494F4030F39954381FEDCB9F1521453</vt:lpwstr>
  </property>
  <property fmtid="{D5CDD505-2E9C-101B-9397-08002B2CF9AE}" pid="3" name="Order">
    <vt:r8>100</vt:r8>
  </property>
</Properties>
</file>